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69"/>
  </p:notesMasterIdLst>
  <p:handoutMasterIdLst>
    <p:handoutMasterId r:id="rId70"/>
  </p:handoutMasterIdLst>
  <p:sldIdLst>
    <p:sldId id="286" r:id="rId11"/>
    <p:sldId id="305" r:id="rId12"/>
    <p:sldId id="372" r:id="rId13"/>
    <p:sldId id="320" r:id="rId14"/>
    <p:sldId id="315" r:id="rId15"/>
    <p:sldId id="307" r:id="rId16"/>
    <p:sldId id="349" r:id="rId17"/>
    <p:sldId id="329" r:id="rId18"/>
    <p:sldId id="331" r:id="rId19"/>
    <p:sldId id="333" r:id="rId20"/>
    <p:sldId id="347" r:id="rId21"/>
    <p:sldId id="334" r:id="rId22"/>
    <p:sldId id="335" r:id="rId23"/>
    <p:sldId id="311" r:id="rId24"/>
    <p:sldId id="343" r:id="rId25"/>
    <p:sldId id="373" r:id="rId26"/>
    <p:sldId id="346" r:id="rId27"/>
    <p:sldId id="312" r:id="rId28"/>
    <p:sldId id="348" r:id="rId29"/>
    <p:sldId id="316" r:id="rId30"/>
    <p:sldId id="306" r:id="rId31"/>
    <p:sldId id="292" r:id="rId32"/>
    <p:sldId id="318" r:id="rId33"/>
    <p:sldId id="339" r:id="rId34"/>
    <p:sldId id="294" r:id="rId35"/>
    <p:sldId id="296" r:id="rId36"/>
    <p:sldId id="365" r:id="rId37"/>
    <p:sldId id="366" r:id="rId38"/>
    <p:sldId id="369" r:id="rId39"/>
    <p:sldId id="364" r:id="rId40"/>
    <p:sldId id="378" r:id="rId41"/>
    <p:sldId id="368" r:id="rId42"/>
    <p:sldId id="345" r:id="rId43"/>
    <p:sldId id="319" r:id="rId44"/>
    <p:sldId id="340" r:id="rId45"/>
    <p:sldId id="297" r:id="rId46"/>
    <p:sldId id="351" r:id="rId47"/>
    <p:sldId id="298" r:id="rId48"/>
    <p:sldId id="323" r:id="rId49"/>
    <p:sldId id="324" r:id="rId50"/>
    <p:sldId id="327" r:id="rId51"/>
    <p:sldId id="376" r:id="rId52"/>
    <p:sldId id="355" r:id="rId53"/>
    <p:sldId id="330" r:id="rId54"/>
    <p:sldId id="371" r:id="rId55"/>
    <p:sldId id="370" r:id="rId56"/>
    <p:sldId id="356" r:id="rId57"/>
    <p:sldId id="377" r:id="rId58"/>
    <p:sldId id="314" r:id="rId59"/>
    <p:sldId id="301" r:id="rId60"/>
    <p:sldId id="332" r:id="rId61"/>
    <p:sldId id="341" r:id="rId62"/>
    <p:sldId id="317" r:id="rId63"/>
    <p:sldId id="308" r:id="rId64"/>
    <p:sldId id="336" r:id="rId65"/>
    <p:sldId id="344" r:id="rId66"/>
    <p:sldId id="310" r:id="rId67"/>
    <p:sldId id="354" r:id="rId68"/>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70" d="100"/>
          <a:sy n="70" d="100"/>
        </p:scale>
        <p:origin x="-127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21/01/2020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21/01/2020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11</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12</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13</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14</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15</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16</a:t>
            </a:fld>
            <a:endParaRPr lang="fr-FR" dirty="0"/>
          </a:p>
        </p:txBody>
      </p:sp>
    </p:spTree>
    <p:extLst>
      <p:ext uri="{BB962C8B-B14F-4D97-AF65-F5344CB8AC3E}">
        <p14:creationId xmlns:p14="http://schemas.microsoft.com/office/powerpoint/2010/main" val="1995269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18</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19</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2</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23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24</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27</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28</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29</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31</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32</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2555115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35</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37</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42</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43</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val="99314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45</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706804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46</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2045134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val="156024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51</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52</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7</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8</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11772</TotalTime>
  <Words>5452</Words>
  <Application>Microsoft Office PowerPoint</Application>
  <PresentationFormat>Affichage à l'écran (4:3)</PresentationFormat>
  <Paragraphs>689</Paragraphs>
  <Slides>58</Slides>
  <Notes>3</Notes>
  <HiddenSlides>0</HiddenSlides>
  <MMClips>0</MMClips>
  <ScaleCrop>false</ScaleCrop>
  <HeadingPairs>
    <vt:vector size="4" baseType="variant">
      <vt:variant>
        <vt:lpstr>Thème</vt:lpstr>
      </vt:variant>
      <vt:variant>
        <vt:i4>10</vt:i4>
      </vt:variant>
      <vt:variant>
        <vt:lpstr>Titres des diapositives</vt:lpstr>
      </vt:variant>
      <vt:variant>
        <vt:i4>58</vt:i4>
      </vt:variant>
    </vt:vector>
  </HeadingPairs>
  <TitlesOfParts>
    <vt:vector size="68"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Présentation PowerPoint</vt:lpstr>
      <vt:lpstr>Présentation PowerPoint</vt:lpstr>
      <vt:lpstr>S’INSCRIRE SUR PARCOURSUP</vt:lpstr>
      <vt:lpstr>Les vœux multiples</vt:lpstr>
      <vt:lpstr>Un modèle d’admission juste et transparent (1/4)</vt:lpstr>
      <vt:lpstr>L’examen du conseil de classe et la fiche avenir  </vt:lpstr>
      <vt:lpstr>Finaliser son dossier et confirmer  ses vœux  </vt:lpstr>
      <vt:lpstr>L’examen des vœux par les établissements d’enseignement supérieur </vt:lpstr>
      <vt:lpstr>réception des réponses et acceptation des propositions </vt:lpstr>
      <vt:lpstr>Comment répondre aux propositions reçues (1/4) </vt:lpstr>
      <vt:lpstr>Comment répondre aux propositions reçues (2/4) </vt:lpstr>
      <vt:lpstr>Comment répondre aux propositions reçues (3/4)</vt:lpstr>
      <vt:lpstr>Un modèle d’admission juste et transparent (4/4)</vt:lpstr>
      <vt:lpstr>l’option du répondeur automatique</vt:lpstr>
      <vt:lpstr>un point d’étape obligatoire fin juin </vt:lpstr>
      <vt:lpstr>Inscription dans son établissement d’accueil </vt:lpstr>
      <vt:lpstr>DES services d’assistance tout au long de  la procédure </vt:lpstr>
      <vt:lpstr>La préparation de la vie étudiante</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Consolider son projet d’orientation (1/2)</vt:lpstr>
      <vt:lpstr>Consolider son projet d’orientation (2/2)</vt:lpstr>
      <vt:lpstr>Formuler des vœux motivés </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LA rubrique «Activités et centres d’intérêts»</vt:lpstr>
      <vt:lpstr>LA rubrique « préférence et autres projets »</vt:lpstr>
      <vt:lpstr>Expérimentation « accès des bacheliers professionnels en STS »</vt:lpstr>
      <vt:lpstr>EXAMEN DES VŒUX PAR LES FORMATIONS : LES PRINCIPES</vt:lpstr>
      <vt:lpstr>Un modèle d’admission juste et transparent (2/4)</vt:lpstr>
      <vt:lpstr>Un modèle d’admission juste et transparent (3/4)</vt:lpstr>
      <vt:lpstr>ETAPE 3 : PHASE D’ADMISSION (REPONSES DES FORMATIONS ET ACCEPTATION DES PROPOSITIONS)</vt:lpstr>
      <vt:lpstr>Présentation PowerPoint</vt:lpstr>
      <vt:lpstr>Phase d’admission : les lycéens font leur choix </vt:lpstr>
      <vt:lpstr>les réponses des formations</vt:lpstr>
      <vt:lpstr>Comment répondre aux propositions reçues (4/4) </vt:lpstr>
      <vt:lpstr>l’option du répondeur automatique</vt:lpstr>
      <vt:lpstr>Un accompagnement de mai à septembre</vt:lpstr>
      <vt:lpstr>5 conseils pour se bien préparer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cpe-viesco</cp:lastModifiedBy>
  <cp:revision>728</cp:revision>
  <cp:lastPrinted>2019-01-03T12:57:04Z</cp:lastPrinted>
  <dcterms:created xsi:type="dcterms:W3CDTF">2015-02-04T10:43:31Z</dcterms:created>
  <dcterms:modified xsi:type="dcterms:W3CDTF">2020-01-21T17:38:23Z</dcterms:modified>
</cp:coreProperties>
</file>