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B969-7876-46AB-B070-7156FBA46A79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EFCE-CF9D-401F-A201-2814E1E913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6335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B969-7876-46AB-B070-7156FBA46A79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EFCE-CF9D-401F-A201-2814E1E913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B969-7876-46AB-B070-7156FBA46A79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EFCE-CF9D-401F-A201-2814E1E913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445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B969-7876-46AB-B070-7156FBA46A79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EFCE-CF9D-401F-A201-2814E1E913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959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B969-7876-46AB-B070-7156FBA46A79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EFCE-CF9D-401F-A201-2814E1E913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9344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B969-7876-46AB-B070-7156FBA46A79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EFCE-CF9D-401F-A201-2814E1E913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27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B969-7876-46AB-B070-7156FBA46A79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EFCE-CF9D-401F-A201-2814E1E913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492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B969-7876-46AB-B070-7156FBA46A79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EFCE-CF9D-401F-A201-2814E1E913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2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B969-7876-46AB-B070-7156FBA46A79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EFCE-CF9D-401F-A201-2814E1E913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244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B969-7876-46AB-B070-7156FBA46A79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EFCE-CF9D-401F-A201-2814E1E913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55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B969-7876-46AB-B070-7156FBA46A79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EFCE-CF9D-401F-A201-2814E1E913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080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6B969-7876-46AB-B070-7156FBA46A79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DEFCE-CF9D-401F-A201-2814E1E913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92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Cite_ADusolier" TargetMode="External"/><Relationship Id="rId2" Type="http://schemas.openxmlformats.org/officeDocument/2006/relationships/hyperlink" Target="https://www.adusolier-nontron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fr-FR" dirty="0" smtClean="0"/>
              <a:t>		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24293"/>
          </a:xfrm>
        </p:spPr>
        <p:txBody>
          <a:bodyPr/>
          <a:lstStyle/>
          <a:p>
            <a:r>
              <a:rPr lang="fr-FR" dirty="0" smtClean="0"/>
              <a:t>RE</a:t>
            </a:r>
          </a:p>
          <a:p>
            <a:endParaRPr lang="fr-FR" dirty="0"/>
          </a:p>
          <a:p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ACCUEIL PARENTS 6è</a:t>
            </a:r>
          </a:p>
          <a:p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Septembre 2020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95049"/>
            <a:ext cx="5101046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541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643095"/>
            <a:ext cx="6959321" cy="45719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65125"/>
            <a:ext cx="10515600" cy="5111838"/>
          </a:xfrm>
        </p:spPr>
        <p:txBody>
          <a:bodyPr/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Un collectif au service de la réussite des élèves: Enseignants, Vie scolaire,  Agents, Administratifs, Médico-social et direction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Point sur le protocole sanitaire et sur le nécessaire accompagnement des parents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Accompagnement pédagogique de l’hétérogénéité scolaire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Présentation PRONOTE 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 vos agendas</a:t>
            </a:r>
          </a:p>
          <a:p>
            <a:pPr lvl="1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Réunion parents</a:t>
            </a:r>
          </a:p>
          <a:p>
            <a:pPr lvl="1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Réunion engagement 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590" y="5426109"/>
            <a:ext cx="1675335" cy="125131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802" y="3335216"/>
            <a:ext cx="2160396" cy="2090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348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5410" y="1825625"/>
            <a:ext cx="5661179" cy="435133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47" y="230188"/>
            <a:ext cx="1675335" cy="125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192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b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PRONOTE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SITE CITE SCOLAIRE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https://www.adusolier-nontron.com/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Twitter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https://twitter.com/Cite_ADusolier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Tel 05 53 60 83 30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6965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76</Words>
  <Application>Microsoft Office PowerPoint</Application>
  <PresentationFormat>Grand écran</PresentationFormat>
  <Paragraphs>17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   </vt:lpstr>
      <vt:lpstr>Présentation PowerPoint</vt:lpstr>
      <vt:lpstr>Présentation PowerPoint</vt:lpstr>
      <vt:lpstr>COMMUNICATION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chefetab1</dc:creator>
  <cp:lastModifiedBy>chefetab1</cp:lastModifiedBy>
  <cp:revision>2</cp:revision>
  <dcterms:created xsi:type="dcterms:W3CDTF">2020-08-31T20:25:27Z</dcterms:created>
  <dcterms:modified xsi:type="dcterms:W3CDTF">2020-08-31T20:50:09Z</dcterms:modified>
</cp:coreProperties>
</file>